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9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C7E1"/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handoutMaster" Target="handoutMasters/handoutMaster1.xml"/><Relationship Id="rId11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tags" Target="../tags/tag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tags" Target="../tags/tag9.xm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tags" Target="../tags/tag10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tags" Target="../tags/tag2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tags" Target="../tags/tag3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image" Target="../media/image3.png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直接连接符 5"/>
          <p:cNvCxnSpPr/>
          <p:nvPr/>
        </p:nvCxnSpPr>
        <p:spPr>
          <a:xfrm flipH="1">
            <a:off x="0" y="2298700"/>
            <a:ext cx="2587625" cy="0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/>
          <p:cNvCxnSpPr/>
          <p:nvPr/>
        </p:nvCxnSpPr>
        <p:spPr>
          <a:xfrm flipH="1" flipV="1">
            <a:off x="9605963" y="2298700"/>
            <a:ext cx="2587625" cy="0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4" descr="Picture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409950"/>
            <a:ext cx="12193588" cy="291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标题 3"/>
          <p:cNvSpPr>
            <a:spLocks noGrp="1"/>
          </p:cNvSpPr>
          <p:nvPr>
            <p:ph type="ctrTitle"/>
          </p:nvPr>
        </p:nvSpPr>
        <p:spPr>
          <a:xfrm>
            <a:off x="2495600" y="1755458"/>
            <a:ext cx="7200800" cy="949878"/>
          </a:xfrm>
        </p:spPr>
        <p:txBody>
          <a:bodyPr>
            <a:normAutofit/>
          </a:bodyPr>
          <a:lstStyle>
            <a:lvl1pPr algn="ctr">
              <a:defRPr sz="4800" b="1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2531160" y="2789808"/>
            <a:ext cx="7200800" cy="369332"/>
          </a:xfrm>
        </p:spPr>
        <p:txBody>
          <a:bodyPr/>
          <a:lstStyle>
            <a:lvl1pPr marL="0" indent="0" algn="ctr">
              <a:buNone/>
              <a:defRPr sz="20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noProof="1"/>
              <a:t>单击此处编辑母版副标题样式</a:t>
            </a:r>
            <a:endParaRPr lang="zh-CN" altLang="en-US" noProof="1"/>
          </a:p>
        </p:txBody>
      </p:sp>
      <p:sp>
        <p:nvSpPr>
          <p:cNvPr id="9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0C0B74-A019-4836-B5B5-59DC98D9D112}" type="datetimeFigureOut">
              <a:rPr lang="zh-CN" altLang="en-US"/>
            </a:fld>
            <a:endParaRPr lang="zh-CN" altLang="en-US"/>
          </a:p>
        </p:txBody>
      </p:sp>
      <p:sp>
        <p:nvSpPr>
          <p:cNvPr id="10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1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63E9ABB-008D-4A49-98AB-65CBC48B6E09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>
            <p:custDataLst>
              <p:tags r:id="rId2"/>
            </p:custDataLst>
          </p:nvPr>
        </p:nvSpPr>
        <p:spPr>
          <a:xfrm>
            <a:off x="-9525" y="0"/>
            <a:ext cx="371475" cy="107632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>
              <a:latin typeface="黑体" panose="02010609060101010101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7" y="457200"/>
            <a:ext cx="4165200" cy="1600200"/>
          </a:xfrm>
        </p:spPr>
        <p:txBody>
          <a:bodyPr anchor="t">
            <a:normAutofit/>
          </a:bodyPr>
          <a:lstStyle>
            <a:lvl1pPr>
              <a:defRPr sz="3200">
                <a:solidFill>
                  <a:schemeClr val="accent1"/>
                </a:solidFill>
              </a:defRPr>
            </a:lvl1pPr>
          </a:lstStyle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457200"/>
            <a:ext cx="6170400" cy="54036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7" y="2057400"/>
            <a:ext cx="4165200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6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7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 dirty="0"/>
          </a:p>
        </p:txBody>
      </p:sp>
      <p:sp>
        <p:nvSpPr>
          <p:cNvPr id="8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6"/>
          <p:cNvSpPr/>
          <p:nvPr>
            <p:custDataLst>
              <p:tags r:id="rId2"/>
            </p:custDataLst>
          </p:nvPr>
        </p:nvSpPr>
        <p:spPr>
          <a:xfrm>
            <a:off x="-9525" y="0"/>
            <a:ext cx="371475" cy="107632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>
              <a:latin typeface="黑体" panose="02010609060101010101" charset="-122"/>
            </a:endParaRPr>
          </a:p>
        </p:txBody>
      </p:sp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200">
                <a:solidFill>
                  <a:schemeClr val="accent1"/>
                </a:solidFill>
              </a:defRPr>
            </a:lvl1pPr>
          </a:lstStyle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>
            <p:custDataLst>
              <p:tags r:id="rId2"/>
            </p:custDataLst>
          </p:nvPr>
        </p:nvSpPr>
        <p:spPr>
          <a:xfrm>
            <a:off x="-9525" y="0"/>
            <a:ext cx="371475" cy="107632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>
              <a:latin typeface="黑体" panose="02010609060101010101" charset="-122"/>
            </a:endParaRPr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4" name="日期占位符 2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3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 smtClean="0"/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6"/>
          <p:cNvSpPr/>
          <p:nvPr>
            <p:custDataLst>
              <p:tags r:id="rId2"/>
            </p:custDataLst>
          </p:nvPr>
        </p:nvSpPr>
        <p:spPr>
          <a:xfrm>
            <a:off x="-9525" y="0"/>
            <a:ext cx="371475" cy="107632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>
              <a:latin typeface="黑体" panose="02010609060101010101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397000"/>
            <a:ext cx="10515600" cy="4678045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8" name="标题 8"/>
          <p:cNvSpPr>
            <a:spLocks noGrp="1"/>
          </p:cNvSpPr>
          <p:nvPr>
            <p:ph type="title"/>
          </p:nvPr>
        </p:nvSpPr>
        <p:spPr>
          <a:xfrm>
            <a:off x="507365" y="494349"/>
            <a:ext cx="5995035" cy="621506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accent1"/>
                </a:solidFill>
              </a:defRPr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和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7"/>
          <p:cNvSpPr/>
          <p:nvPr>
            <p:custDataLst>
              <p:tags r:id="rId2"/>
            </p:custDataLst>
          </p:nvPr>
        </p:nvSpPr>
        <p:spPr>
          <a:xfrm>
            <a:off x="-9525" y="0"/>
            <a:ext cx="371475" cy="107632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>
              <a:latin typeface="黑体" panose="02010609060101010101" charset="-122"/>
            </a:endParaRPr>
          </a:p>
        </p:txBody>
      </p:sp>
      <p:sp>
        <p:nvSpPr>
          <p:cNvPr id="19" name="文本占位符 18"/>
          <p:cNvSpPr>
            <a:spLocks noGrp="1"/>
          </p:cNvSpPr>
          <p:nvPr>
            <p:ph type="body" sz="quarter" idx="13"/>
          </p:nvPr>
        </p:nvSpPr>
        <p:spPr>
          <a:xfrm>
            <a:off x="1844675" y="2227263"/>
            <a:ext cx="8502650" cy="1404937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pPr lvl="0"/>
            <a:endParaRPr lang="zh-CN" altLang="en-US" noProof="1"/>
          </a:p>
        </p:txBody>
      </p:sp>
      <p:sp>
        <p:nvSpPr>
          <p:cNvPr id="20" name="文本占位符 18"/>
          <p:cNvSpPr>
            <a:spLocks noGrp="1"/>
          </p:cNvSpPr>
          <p:nvPr>
            <p:ph type="body" sz="quarter" idx="14"/>
          </p:nvPr>
        </p:nvSpPr>
        <p:spPr>
          <a:xfrm>
            <a:off x="1844040" y="3963670"/>
            <a:ext cx="8502650" cy="1404937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pPr lvl="0"/>
            <a:endParaRPr lang="zh-CN" altLang="en-US" noProof="1"/>
          </a:p>
        </p:txBody>
      </p:sp>
      <p:sp>
        <p:nvSpPr>
          <p:cNvPr id="22" name="竖排文字占位符 21"/>
          <p:cNvSpPr>
            <a:spLocks noGrp="1"/>
          </p:cNvSpPr>
          <p:nvPr>
            <p:ph type="body" orient="vert" sz="quarter" idx="15"/>
          </p:nvPr>
        </p:nvSpPr>
        <p:spPr>
          <a:xfrm>
            <a:off x="270933" y="1603850"/>
            <a:ext cx="581555" cy="3551237"/>
          </a:xfrm>
        </p:spPr>
        <p:txBody>
          <a:bodyPr vert="eaVert"/>
          <a:lstStyle>
            <a:lvl1pPr marL="0" indent="0" algn="l">
              <a:buFontTx/>
              <a:buNone/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endParaRPr lang="zh-CN" altLang="en-US" noProof="1"/>
          </a:p>
        </p:txBody>
      </p:sp>
      <p:sp>
        <p:nvSpPr>
          <p:cNvPr id="24" name="文本占位符 23"/>
          <p:cNvSpPr>
            <a:spLocks noGrp="1"/>
          </p:cNvSpPr>
          <p:nvPr>
            <p:ph type="body" sz="quarter" idx="16"/>
          </p:nvPr>
        </p:nvSpPr>
        <p:spPr>
          <a:xfrm>
            <a:off x="3929063" y="1270000"/>
            <a:ext cx="4333875" cy="652463"/>
          </a:xfrm>
        </p:spPr>
        <p:txBody>
          <a:bodyPr/>
          <a:lstStyle>
            <a:lvl1pPr marL="0" indent="0" algn="ctr">
              <a:buNone/>
              <a:defRPr sz="1800" b="1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</p:txBody>
      </p:sp>
      <p:sp>
        <p:nvSpPr>
          <p:cNvPr id="8" name="标题 8"/>
          <p:cNvSpPr>
            <a:spLocks noGrp="1"/>
          </p:cNvSpPr>
          <p:nvPr>
            <p:ph type="title"/>
          </p:nvPr>
        </p:nvSpPr>
        <p:spPr>
          <a:xfrm>
            <a:off x="507365" y="494349"/>
            <a:ext cx="5995035" cy="621506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accent1"/>
                </a:solidFill>
              </a:defRPr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9" name="日期占位符 3"/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0" name="页脚占位符 4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1" name="灯片编号占位符 5"/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20E9781-E15C-43AC-BDB3-CAB1426DC6CA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3038475" y="2284413"/>
            <a:ext cx="6115050" cy="7667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/>
          </a:p>
        </p:txBody>
      </p:sp>
      <p:pic>
        <p:nvPicPr>
          <p:cNvPr id="5" name="图片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888" y="11113"/>
            <a:ext cx="11706225" cy="218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373606"/>
            <a:ext cx="10515600" cy="1061467"/>
          </a:xfrm>
        </p:spPr>
        <p:txBody>
          <a:bodyPr>
            <a:normAutofit/>
          </a:bodyPr>
          <a:lstStyle>
            <a:lvl1pPr algn="ctr">
              <a:defRPr sz="4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207568" y="4527773"/>
            <a:ext cx="7776864" cy="1061467"/>
          </a:xfrm>
        </p:spPr>
        <p:txBody>
          <a:bodyPr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</p:txBody>
      </p:sp>
      <p:sp>
        <p:nvSpPr>
          <p:cNvPr id="6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8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20852B7-6EB6-4264-96AC-1D8C7F1C3B05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>
            <p:custDataLst>
              <p:tags r:id="rId2"/>
            </p:custDataLst>
          </p:nvPr>
        </p:nvSpPr>
        <p:spPr>
          <a:xfrm>
            <a:off x="-9525" y="0"/>
            <a:ext cx="371475" cy="107632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>
              <a:latin typeface="黑体" panose="02010609060101010101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2" name="标题 8"/>
          <p:cNvSpPr>
            <a:spLocks noGrp="1"/>
          </p:cNvSpPr>
          <p:nvPr>
            <p:ph type="title"/>
          </p:nvPr>
        </p:nvSpPr>
        <p:spPr>
          <a:xfrm>
            <a:off x="507365" y="494349"/>
            <a:ext cx="5995035" cy="621506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accent1"/>
                </a:solidFill>
              </a:defRPr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6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8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D6DB0B6-6255-4C4D-A7FC-C84855AFCEA8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图表和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6"/>
          <p:cNvSpPr/>
          <p:nvPr>
            <p:custDataLst>
              <p:tags r:id="rId2"/>
            </p:custDataLst>
          </p:nvPr>
        </p:nvSpPr>
        <p:spPr>
          <a:xfrm>
            <a:off x="-9525" y="0"/>
            <a:ext cx="371475" cy="107632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>
              <a:latin typeface="黑体" panose="02010609060101010101" charset="-122"/>
            </a:endParaRPr>
          </a:p>
        </p:txBody>
      </p:sp>
      <p:sp>
        <p:nvSpPr>
          <p:cNvPr id="10" name="直接连接符 2"/>
          <p:cNvSpPr>
            <a:spLocks noChangeShapeType="1"/>
          </p:cNvSpPr>
          <p:nvPr>
            <p:custDataLst>
              <p:tags r:id="rId3"/>
            </p:custDataLst>
          </p:nvPr>
        </p:nvSpPr>
        <p:spPr bwMode="auto">
          <a:xfrm>
            <a:off x="1692275" y="3868738"/>
            <a:ext cx="6432550" cy="1587"/>
          </a:xfrm>
          <a:prstGeom prst="line">
            <a:avLst/>
          </a:prstGeom>
          <a:noFill/>
          <a:ln w="6350" cap="flat" cmpd="sng">
            <a:solidFill>
              <a:schemeClr val="accent6"/>
            </a:solidFill>
            <a:beve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auto">
              <a:buFontTx/>
              <a:buNone/>
              <a:defRPr/>
            </a:pPr>
            <a:endParaRPr lang="zh-CN" altLang="en-US" noProof="1"/>
          </a:p>
        </p:txBody>
      </p:sp>
      <p:sp>
        <p:nvSpPr>
          <p:cNvPr id="14" name="图表占位符 13"/>
          <p:cNvSpPr>
            <a:spLocks noGrp="1"/>
          </p:cNvSpPr>
          <p:nvPr>
            <p:ph type="chart" sz="quarter" idx="13"/>
          </p:nvPr>
        </p:nvSpPr>
        <p:spPr>
          <a:xfrm>
            <a:off x="1692275" y="1498124"/>
            <a:ext cx="6537325" cy="2255838"/>
          </a:xfrm>
        </p:spPr>
        <p:txBody>
          <a:bodyPr rtlCol="0">
            <a:normAutofit/>
          </a:bodyPr>
          <a:lstStyle/>
          <a:p>
            <a:pPr lvl="0"/>
            <a:endParaRPr lang="zh-CN" altLang="en-US" noProof="1"/>
          </a:p>
        </p:txBody>
      </p:sp>
      <p:sp>
        <p:nvSpPr>
          <p:cNvPr id="15" name="图表占位符 13"/>
          <p:cNvSpPr>
            <a:spLocks noGrp="1"/>
          </p:cNvSpPr>
          <p:nvPr>
            <p:ph type="chart" sz="quarter" idx="14"/>
          </p:nvPr>
        </p:nvSpPr>
        <p:spPr>
          <a:xfrm>
            <a:off x="1692275" y="3983831"/>
            <a:ext cx="6537325" cy="2255838"/>
          </a:xfrm>
        </p:spPr>
        <p:txBody>
          <a:bodyPr rtlCol="0">
            <a:normAutofit/>
          </a:bodyPr>
          <a:lstStyle/>
          <a:p>
            <a:pPr lvl="0"/>
            <a:endParaRPr lang="zh-CN" altLang="en-US" noProof="1"/>
          </a:p>
        </p:txBody>
      </p:sp>
      <p:sp>
        <p:nvSpPr>
          <p:cNvPr id="17" name="文本占位符 16"/>
          <p:cNvSpPr>
            <a:spLocks noGrp="1"/>
          </p:cNvSpPr>
          <p:nvPr>
            <p:ph type="body" sz="quarter" idx="15"/>
          </p:nvPr>
        </p:nvSpPr>
        <p:spPr>
          <a:xfrm>
            <a:off x="8329930" y="1604009"/>
            <a:ext cx="3108325" cy="461963"/>
          </a:xfrm>
          <a:solidFill>
            <a:schemeClr val="accent2"/>
          </a:solidFill>
        </p:spPr>
        <p:txBody>
          <a:bodyPr/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endParaRPr lang="zh-CN" altLang="en-US" noProof="1"/>
          </a:p>
        </p:txBody>
      </p:sp>
      <p:sp>
        <p:nvSpPr>
          <p:cNvPr id="18" name="文本占位符 16"/>
          <p:cNvSpPr>
            <a:spLocks noGrp="1"/>
          </p:cNvSpPr>
          <p:nvPr>
            <p:ph type="body" sz="quarter" idx="16"/>
          </p:nvPr>
        </p:nvSpPr>
        <p:spPr>
          <a:xfrm>
            <a:off x="8329930" y="3953509"/>
            <a:ext cx="3108325" cy="461963"/>
          </a:xfrm>
          <a:solidFill>
            <a:schemeClr val="accent6"/>
          </a:solidFill>
        </p:spPr>
        <p:txBody>
          <a:bodyPr/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endParaRPr lang="zh-CN" altLang="en-US" noProof="1"/>
          </a:p>
        </p:txBody>
      </p:sp>
      <p:sp>
        <p:nvSpPr>
          <p:cNvPr id="20" name="文本占位符 19"/>
          <p:cNvSpPr>
            <a:spLocks noGrp="1"/>
          </p:cNvSpPr>
          <p:nvPr>
            <p:ph type="body" sz="quarter" idx="17"/>
          </p:nvPr>
        </p:nvSpPr>
        <p:spPr>
          <a:xfrm>
            <a:off x="8329613" y="2141538"/>
            <a:ext cx="3108325" cy="1612900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</p:txBody>
      </p:sp>
      <p:sp>
        <p:nvSpPr>
          <p:cNvPr id="21" name="文本占位符 19"/>
          <p:cNvSpPr>
            <a:spLocks noGrp="1"/>
          </p:cNvSpPr>
          <p:nvPr>
            <p:ph type="body" sz="quarter" idx="18"/>
          </p:nvPr>
        </p:nvSpPr>
        <p:spPr>
          <a:xfrm>
            <a:off x="8329612" y="4579461"/>
            <a:ext cx="3108325" cy="1612900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</p:txBody>
      </p:sp>
      <p:sp>
        <p:nvSpPr>
          <p:cNvPr id="2" name="标题 8"/>
          <p:cNvSpPr>
            <a:spLocks noGrp="1"/>
          </p:cNvSpPr>
          <p:nvPr>
            <p:ph type="title"/>
          </p:nvPr>
        </p:nvSpPr>
        <p:spPr>
          <a:xfrm>
            <a:off x="507365" y="494349"/>
            <a:ext cx="5995035" cy="621506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accent1"/>
                </a:solidFill>
              </a:defRPr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11" name="日期占位符 3"/>
          <p:cNvSpPr>
            <a:spLocks noGrp="1"/>
          </p:cNvSpPr>
          <p:nvPr>
            <p:ph type="dt" sz="half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2" name="页脚占位符 4"/>
          <p:cNvSpPr>
            <a:spLocks noGrp="1"/>
          </p:cNvSpPr>
          <p:nvPr>
            <p:ph type="ftr" sz="quarter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3" name="灯片编号占位符 5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73DF09-0F94-40CB-973F-050963B337AA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>
            <p:custDataLst>
              <p:tags r:id="rId2"/>
            </p:custDataLst>
          </p:nvPr>
        </p:nvSpPr>
        <p:spPr>
          <a:xfrm>
            <a:off x="-9525" y="0"/>
            <a:ext cx="371475" cy="107632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>
              <a:latin typeface="黑体" panose="02010609060101010101" charset="-122"/>
            </a:endParaRPr>
          </a:p>
        </p:txBody>
      </p:sp>
      <p:pic>
        <p:nvPicPr>
          <p:cNvPr id="8" name="图片 11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1175" y="2895600"/>
            <a:ext cx="100965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587204"/>
            <a:ext cx="4079345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5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8200" y="2551812"/>
            <a:ext cx="4079345" cy="3574054"/>
          </a:xfrm>
        </p:spPr>
        <p:txBody>
          <a:bodyPr/>
          <a:lstStyle>
            <a:lvl1pPr>
              <a:defRPr sz="2400">
                <a:solidFill>
                  <a:schemeClr val="accent5">
                    <a:lumMod val="75000"/>
                  </a:schemeClr>
                </a:solidFill>
              </a:defRPr>
            </a:lvl1pPr>
            <a:lvl2pPr>
              <a:defRPr sz="2000">
                <a:solidFill>
                  <a:schemeClr val="accent5">
                    <a:lumMod val="75000"/>
                  </a:schemeClr>
                </a:solidFill>
              </a:defRPr>
            </a:lvl2pPr>
            <a:lvl3pPr>
              <a:defRPr sz="1800">
                <a:solidFill>
                  <a:schemeClr val="accent5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accent5">
                    <a:lumMod val="75000"/>
                  </a:schemeClr>
                </a:solidFill>
              </a:defRPr>
            </a:lvl4pPr>
            <a:lvl5pPr>
              <a:defRPr sz="1800">
                <a:solidFill>
                  <a:schemeClr val="accent5">
                    <a:lumMod val="75000"/>
                  </a:schemeClr>
                </a:solidFill>
              </a:defRPr>
            </a:lvl5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7271281" y="1587204"/>
            <a:ext cx="4082519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5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7271280" y="2551221"/>
            <a:ext cx="4082520" cy="3574054"/>
          </a:xfrm>
        </p:spPr>
        <p:txBody>
          <a:bodyPr/>
          <a:lstStyle>
            <a:lvl1pPr>
              <a:defRPr sz="2400">
                <a:solidFill>
                  <a:schemeClr val="accent5">
                    <a:lumMod val="75000"/>
                  </a:schemeClr>
                </a:solidFill>
              </a:defRPr>
            </a:lvl1pPr>
            <a:lvl2pPr>
              <a:defRPr sz="2000">
                <a:solidFill>
                  <a:schemeClr val="accent5">
                    <a:lumMod val="75000"/>
                  </a:schemeClr>
                </a:solidFill>
              </a:defRPr>
            </a:lvl2pPr>
            <a:lvl3pPr>
              <a:defRPr sz="1800">
                <a:solidFill>
                  <a:schemeClr val="accent5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accent5">
                    <a:lumMod val="75000"/>
                  </a:schemeClr>
                </a:solidFill>
              </a:defRPr>
            </a:lvl4pPr>
            <a:lvl5pPr>
              <a:defRPr sz="1800">
                <a:solidFill>
                  <a:schemeClr val="accent5">
                    <a:lumMod val="75000"/>
                  </a:schemeClr>
                </a:solidFill>
              </a:defRPr>
            </a:lvl5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2" name="标题 8"/>
          <p:cNvSpPr>
            <a:spLocks noGrp="1"/>
          </p:cNvSpPr>
          <p:nvPr>
            <p:ph type="title"/>
          </p:nvPr>
        </p:nvSpPr>
        <p:spPr>
          <a:xfrm>
            <a:off x="507365" y="494349"/>
            <a:ext cx="5995035" cy="621506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accent1"/>
                </a:solidFill>
              </a:defRPr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9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0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1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AC01D99-F813-44DC-B635-F275C106240E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接连接符 6"/>
          <p:cNvCxnSpPr/>
          <p:nvPr/>
        </p:nvCxnSpPr>
        <p:spPr>
          <a:xfrm flipH="1">
            <a:off x="0" y="2995613"/>
            <a:ext cx="2587625" cy="0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接连接符 3"/>
          <p:cNvCxnSpPr/>
          <p:nvPr/>
        </p:nvCxnSpPr>
        <p:spPr>
          <a:xfrm flipH="1" flipV="1">
            <a:off x="9605963" y="2995613"/>
            <a:ext cx="2587625" cy="0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Picture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409950"/>
            <a:ext cx="12193588" cy="291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8648" y="2124926"/>
            <a:ext cx="7416824" cy="1741730"/>
          </a:xfrm>
        </p:spPr>
        <p:txBody>
          <a:bodyPr>
            <a:noAutofit/>
          </a:bodyPr>
          <a:lstStyle>
            <a:lvl1pPr algn="ctr">
              <a:defRPr sz="7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6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8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76B4CF0-CBBB-49BA-806C-61DCC14C1F6A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5" Type="http://schemas.openxmlformats.org/officeDocument/2006/relationships/tags" Target="../tags/tag13.xml"/><Relationship Id="rId14" Type="http://schemas.openxmlformats.org/officeDocument/2006/relationships/tags" Target="../tags/tag12.xml"/><Relationship Id="rId13" Type="http://schemas.openxmlformats.org/officeDocument/2006/relationships/tags" Target="../tags/tag1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 noChangeArrowheads="1"/>
          </p:cNvSpPr>
          <p:nvPr>
            <p:ph type="title" idx="4294967295"/>
            <p:custDataLst>
              <p:tags r:id="rId13"/>
            </p:custDataLst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 smtClean="0"/>
          </a:p>
        </p:txBody>
      </p:sp>
      <p:sp>
        <p:nvSpPr>
          <p:cNvPr id="1027" name="文本占位符 2"/>
          <p:cNvSpPr>
            <a:spLocks noGrp="1" noChangeArrowheads="1"/>
          </p:cNvSpPr>
          <p:nvPr>
            <p:ph type="body" idx="9"/>
            <p:custDataLst>
              <p:tags r:id="rId14"/>
            </p:custDataLst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smtClean="0"/>
              <a:t>单击此处编辑母版文本样式</a:t>
            </a:r>
            <a:endParaRPr lang="en-US" altLang="en-US" smtClean="0"/>
          </a:p>
          <a:p>
            <a:pPr lvl="1"/>
            <a:r>
              <a:rPr lang="en-US" altLang="en-US" smtClean="0"/>
              <a:t>第二级</a:t>
            </a:r>
            <a:endParaRPr lang="en-US" altLang="en-US" smtClean="0"/>
          </a:p>
          <a:p>
            <a:pPr lvl="2"/>
            <a:r>
              <a:rPr lang="en-US" altLang="en-US" smtClean="0"/>
              <a:t>第三级</a:t>
            </a:r>
            <a:endParaRPr lang="en-US" altLang="en-US" smtClean="0"/>
          </a:p>
          <a:p>
            <a:pPr lvl="3"/>
            <a:r>
              <a:rPr lang="en-US" altLang="en-US" smtClean="0"/>
              <a:t>第四级</a:t>
            </a:r>
            <a:endParaRPr lang="en-US" altLang="en-US" smtClean="0"/>
          </a:p>
          <a:p>
            <a:pPr lvl="4"/>
            <a:r>
              <a:rPr lang="en-US" altLang="en-US" smtClean="0"/>
              <a:t>第五级</a:t>
            </a:r>
            <a:endParaRPr lang="en-US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fontAlgn="auto">
              <a:buFontTx/>
              <a:buNone/>
              <a:defRPr sz="1200" noProof="1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fontAlgn="auto">
              <a:buFontTx/>
              <a:buNone/>
              <a:defRPr sz="1200" noProof="1">
                <a:solidFill>
                  <a:schemeClr val="tx1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fontAlgn="auto">
              <a:buFontTx/>
              <a:buNone/>
              <a:defRPr sz="1200" noProof="1" smtClean="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KSO_TEMPLATE" hidden="1"/>
          <p:cNvSpPr/>
          <p:nvPr>
            <p:custDataLst>
              <p:tags r:id="rId15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200" kern="1200">
          <a:solidFill>
            <a:schemeClr val="accent1"/>
          </a:solidFill>
          <a:latin typeface="+mj-lt"/>
          <a:ea typeface="黑体" panose="02010609060101010101" charset="-122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anose="020B0604020202020204" pitchFamily="34" charset="0"/>
          <a:ea typeface="黑体" panose="02010609060101010101" charset="-122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anose="020B0604020202020204" pitchFamily="34" charset="0"/>
          <a:ea typeface="黑体" panose="02010609060101010101" charset="-122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anose="020B0604020202020204" pitchFamily="34" charset="0"/>
          <a:ea typeface="黑体" panose="02010609060101010101" charset="-122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anose="020B0604020202020204" pitchFamily="34" charset="0"/>
          <a:ea typeface="黑体" panose="02010609060101010101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anose="020B0604020202020204" pitchFamily="34" charset="0"/>
          <a:ea typeface="黑体" panose="02010609060101010101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anose="020B0604020202020204" pitchFamily="34" charset="0"/>
          <a:ea typeface="黑体" panose="02010609060101010101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anose="020B0604020202020204" pitchFamily="34" charset="0"/>
          <a:ea typeface="黑体" panose="02010609060101010101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anose="020B0604020202020204" pitchFamily="34" charset="0"/>
          <a:ea typeface="黑体" panose="02010609060101010101" charset="-122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rgbClr val="293136"/>
          </a:solidFill>
          <a:latin typeface="+mn-lt"/>
          <a:ea typeface="黑体" panose="02010609060101010101" charset="-122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rgbClr val="293136"/>
          </a:solidFill>
          <a:latin typeface="+mn-lt"/>
          <a:ea typeface="黑体" panose="02010609060101010101" charset="-122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rgbClr val="293136"/>
          </a:solidFill>
          <a:latin typeface="+mn-lt"/>
          <a:ea typeface="黑体" panose="02010609060101010101" charset="-122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rgbClr val="293136"/>
          </a:solidFill>
          <a:latin typeface="+mn-lt"/>
          <a:ea typeface="黑体" panose="02010609060101010101" charset="-122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rgbClr val="293136"/>
          </a:solidFill>
          <a:latin typeface="+mn-lt"/>
          <a:ea typeface="黑体" panose="02010609060101010101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4270" y="1322705"/>
            <a:ext cx="9903460" cy="2186940"/>
          </a:xfrm>
        </p:spPr>
        <p:txBody>
          <a:bodyPr>
            <a:normAutofit fontScale="90000"/>
          </a:bodyPr>
          <a:p>
            <a:r>
              <a:rPr lang="zh-CN" altLang="en-US"/>
              <a:t>公共任选课申请及审批操作流程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2495600" y="3140328"/>
            <a:ext cx="7200800" cy="369332"/>
          </a:xfrm>
        </p:spPr>
        <p:txBody>
          <a:bodyPr/>
          <a:p>
            <a:r>
              <a:rPr lang="zh-CN" altLang="en-US" dirty="0">
                <a:solidFill>
                  <a:schemeClr val="accent6">
                    <a:lumMod val="50000"/>
                  </a:schemeClr>
                </a:solidFill>
                <a:latin typeface="隶书" panose="02010509060101010101" pitchFamily="49" charset="-122"/>
                <a:ea typeface="隶书" panose="02010509060101010101" pitchFamily="49" charset="-122"/>
                <a:sym typeface="+mn-ea"/>
              </a:rPr>
              <a:t>教务处教学运行与信息化管理科</a:t>
            </a:r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教师申请流程及操作</a:t>
            </a:r>
            <a:r>
              <a:rPr lang="zh-CN" altLang="en-US"/>
              <a:t>说明</a:t>
            </a:r>
            <a:endParaRPr lang="zh-CN" altLang="en-US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6075" y="2502535"/>
            <a:ext cx="11499215" cy="374777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>
                <a:sym typeface="+mn-ea"/>
              </a:rPr>
              <a:t>教师申请流程及操作说明</a:t>
            </a:r>
            <a:endParaRPr lang="zh-CN" altLang="en-US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8325" y="2413635"/>
            <a:ext cx="11055350" cy="345884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>
                <a:sym typeface="+mn-ea"/>
              </a:rPr>
              <a:t>教师申请流程及操作说明</a:t>
            </a:r>
            <a:r>
              <a:rPr lang="en-US" altLang="zh-CN">
                <a:sym typeface="+mn-ea"/>
              </a:rPr>
              <a:t>1</a:t>
            </a:r>
            <a:endParaRPr lang="en-US" altLang="zh-CN">
              <a:sym typeface="+mn-ea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1649095"/>
            <a:ext cx="8166100" cy="5208905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97445" y="0"/>
            <a:ext cx="4694555" cy="3524885"/>
          </a:xfrm>
          <a:prstGeom prst="rect">
            <a:avLst/>
          </a:prstGeom>
        </p:spPr>
      </p:pic>
      <p:sp>
        <p:nvSpPr>
          <p:cNvPr id="9" name="圆角右箭头 8"/>
          <p:cNvSpPr/>
          <p:nvPr/>
        </p:nvSpPr>
        <p:spPr>
          <a:xfrm>
            <a:off x="2578735" y="830580"/>
            <a:ext cx="4721860" cy="2347595"/>
          </a:xfrm>
          <a:prstGeom prst="bentArrow">
            <a:avLst>
              <a:gd name="adj1" fmla="val 4625"/>
              <a:gd name="adj2" fmla="val 10454"/>
              <a:gd name="adj3" fmla="val 8628"/>
              <a:gd name="adj4" fmla="val 43750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074035" y="1316355"/>
            <a:ext cx="397764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点击选择之后出现右图所示对话框，选择所在承当单位选择对应</a:t>
            </a:r>
            <a:r>
              <a:rPr lang="zh-CN" altLang="en-US"/>
              <a:t>课程</a:t>
            </a:r>
            <a:endParaRPr lang="zh-CN" altLang="en-US"/>
          </a:p>
        </p:txBody>
      </p:sp>
      <p:sp>
        <p:nvSpPr>
          <p:cNvPr id="11" name="圆角矩形标注 10"/>
          <p:cNvSpPr/>
          <p:nvPr/>
        </p:nvSpPr>
        <p:spPr>
          <a:xfrm>
            <a:off x="2480310" y="5698490"/>
            <a:ext cx="4507865" cy="1159510"/>
          </a:xfrm>
          <a:prstGeom prst="wedgeRoundRectCallout">
            <a:avLst>
              <a:gd name="adj1" fmla="val -63086"/>
              <a:gd name="adj2" fmla="val -62924"/>
              <a:gd name="adj3" fmla="val 16667"/>
            </a:avLst>
          </a:prstGeom>
          <a:solidFill>
            <a:srgbClr val="E1C7E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>
                <a:solidFill>
                  <a:schemeClr val="tx1"/>
                </a:solidFill>
              </a:rPr>
              <a:t>所有粉紫色背景色的框都是必填项，任课老师可以根据实际需求填写，填写完成确认后相当于教学任务已完成，以上信息可以作为排课参考</a:t>
            </a:r>
            <a:endParaRPr lang="zh-CN" altLang="en-US">
              <a:solidFill>
                <a:schemeClr val="tx1"/>
              </a:solidFill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17435" y="3815715"/>
            <a:ext cx="4774565" cy="3042285"/>
          </a:xfrm>
          <a:prstGeom prst="rect">
            <a:avLst/>
          </a:prstGeom>
        </p:spPr>
      </p:pic>
      <p:sp>
        <p:nvSpPr>
          <p:cNvPr id="6" name="圆角右箭头 5"/>
          <p:cNvSpPr/>
          <p:nvPr/>
        </p:nvSpPr>
        <p:spPr>
          <a:xfrm rot="10800000" flipH="1">
            <a:off x="5367655" y="2371725"/>
            <a:ext cx="2049145" cy="1948180"/>
          </a:xfrm>
          <a:prstGeom prst="bentArrow">
            <a:avLst>
              <a:gd name="adj1" fmla="val 5769"/>
              <a:gd name="adj2" fmla="val 6027"/>
              <a:gd name="adj3" fmla="val 10462"/>
              <a:gd name="adj4" fmla="val 43750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5638165" y="2162175"/>
            <a:ext cx="1779270" cy="23069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>
                <a:solidFill>
                  <a:srgbClr val="FF0000"/>
                </a:solidFill>
              </a:rPr>
              <a:t>这里的开课年级请选择所有年级专业（即取消年级前方复选款的</a:t>
            </a:r>
            <a:r>
              <a:rPr lang="en-US" altLang="zh-CN">
                <a:solidFill>
                  <a:srgbClr val="FF0000"/>
                </a:solidFill>
              </a:rPr>
              <a:t>√</a:t>
            </a:r>
            <a:r>
              <a:rPr lang="zh-CN" altLang="en-US">
                <a:solidFill>
                  <a:srgbClr val="FF0000"/>
                </a:solidFill>
              </a:rPr>
              <a:t>，然后讲所有年级专业拖入下方）</a:t>
            </a:r>
            <a:endParaRPr lang="zh-CN" altLang="en-US">
              <a:solidFill>
                <a:srgbClr val="FF0000"/>
              </a:solidFill>
            </a:endParaRPr>
          </a:p>
          <a:p>
            <a:endParaRPr lang="zh-CN" altLang="en-US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>
                <a:sym typeface="+mn-ea"/>
              </a:rPr>
              <a:t>教师申请流程及操作说明</a:t>
            </a:r>
            <a:r>
              <a:rPr lang="en-US" altLang="zh-CN">
                <a:sym typeface="+mn-ea"/>
              </a:rPr>
              <a:t>2</a:t>
            </a:r>
            <a:endParaRPr lang="en-US" altLang="zh-CN">
              <a:sym typeface="+mn-ea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71370" y="1283335"/>
            <a:ext cx="8048625" cy="522605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>
                <a:sym typeface="+mn-ea"/>
              </a:rPr>
              <a:t>教师申请流程及操作说明</a:t>
            </a:r>
            <a:r>
              <a:rPr lang="en-US" altLang="zh-CN">
                <a:sym typeface="+mn-ea"/>
              </a:rPr>
              <a:t>3</a:t>
            </a:r>
            <a:endParaRPr lang="zh-CN" altLang="en-US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5885" y="2096770"/>
            <a:ext cx="12000865" cy="355663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承担单位审核开课申请</a:t>
            </a:r>
            <a:r>
              <a:rPr lang="en-US" altLang="zh-CN"/>
              <a:t>1</a:t>
            </a:r>
            <a:endParaRPr lang="en-US" altLang="zh-CN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7055" y="1821180"/>
            <a:ext cx="11058525" cy="473392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>
                <a:sym typeface="+mn-ea"/>
              </a:rPr>
              <a:t>承担单位审核开课申请</a:t>
            </a:r>
            <a:r>
              <a:rPr lang="en-US" altLang="zh-CN">
                <a:sym typeface="+mn-ea"/>
              </a:rPr>
              <a:t>2</a:t>
            </a:r>
            <a:endParaRPr lang="zh-CN" altLang="en-US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230" y="2056765"/>
            <a:ext cx="11558905" cy="446659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709930" y="1273175"/>
            <a:ext cx="981456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进入审核界面后，可通过红色箭头方向逐个审核，也可以通过绿色箭头方向批量</a:t>
            </a:r>
            <a:r>
              <a:rPr lang="zh-CN" altLang="en-US"/>
              <a:t>审核</a:t>
            </a:r>
            <a:endParaRPr lang="zh-CN" altLang="en-US"/>
          </a:p>
          <a:p>
            <a:r>
              <a:rPr lang="zh-CN" altLang="en-US"/>
              <a:t>教务处审核通过后，课程直接形成教学任务，预选后确认开设课程可直接进入排课</a:t>
            </a:r>
            <a:r>
              <a:rPr lang="zh-CN" altLang="en-US"/>
              <a:t>流程</a:t>
            </a:r>
            <a:endParaRPr lang="zh-CN" altLang="en-US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ID" val="custom0_3*i*5"/>
  <p:tag name="KSO_WM_TEMPLATE_CATEGORY" val="custom"/>
  <p:tag name="KSO_WM_TEMPLATE_INDEX" val="0"/>
  <p:tag name="KSO_WM_UNIT_LAYERLEVEL" val="1"/>
  <p:tag name="KSO_WM_TAG_VERSION" val="1.0"/>
  <p:tag name="KSO_WM_BEAUTIFY_FLAG" val="#wm#"/>
  <p:tag name="KSO_WM_UNIT_TYPE" val="i"/>
  <p:tag name="KSO_WM_UNIT_INDEX" val="5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ID" val="custom0_3*i*5"/>
  <p:tag name="KSO_WM_TEMPLATE_CATEGORY" val="custom"/>
  <p:tag name="KSO_WM_TEMPLATE_INDEX" val="0"/>
  <p:tag name="KSO_WM_UNIT_LAYERLEVEL" val="1"/>
  <p:tag name="KSO_WM_TAG_VERSION" val="1.0"/>
  <p:tag name="KSO_WM_BEAUTIFY_FLAG" val="#wm#"/>
  <p:tag name="KSO_WM_UNIT_TYPE" val="i"/>
  <p:tag name="KSO_WM_UNIT_INDEX" val="5"/>
</p:tagLst>
</file>

<file path=ppt/tags/tag11.xml><?xml version="1.0" encoding="utf-8"?>
<p:tagLst xmlns:p="http://schemas.openxmlformats.org/presentationml/2006/main">
  <p:tag name="KSO_WM_TAG_VERSION" val="1.0"/>
  <p:tag name="KSO_WM_TEMPLATE_CATEGORY" val="custom"/>
  <p:tag name="KSO_WM_TEMPLATE_INDEX" val="20184686"/>
</p:tagLst>
</file>

<file path=ppt/tags/tag12.xml><?xml version="1.0" encoding="utf-8"?>
<p:tagLst xmlns:p="http://schemas.openxmlformats.org/presentationml/2006/main">
  <p:tag name="KSO_WM_TAG_VERSION" val="1.0"/>
  <p:tag name="KSO_WM_TEMPLATE_CATEGORY" val="custom"/>
  <p:tag name="KSO_WM_TEMPLATE_INDEX" val="20184686"/>
</p:tagLst>
</file>

<file path=ppt/tags/tag13.xml><?xml version="1.0" encoding="utf-8"?>
<p:tagLst xmlns:p="http://schemas.openxmlformats.org/presentationml/2006/main">
  <p:tag name="KSO_WM_TAG_VERSION" val="1.0"/>
  <p:tag name="KSO_WM_BEAUTIFY_FLAG" val="#wm#"/>
  <p:tag name="KSO_WM_COMBINE_RELATE_SLIDE_ID" val="custom925310_1"/>
  <p:tag name="KSO_WM_TEMPLATE_CATEGORY" val="custom"/>
  <p:tag name="KSO_WM_TEMPLATE_INDEX" val="0"/>
  <p:tag name="KSO_WM_TEMPLATE_SUBCATEGORY" val="combine"/>
  <p:tag name="KSO_WM_TEMPLATE_THUMBS_INDEX" val="1、8、11、15、21、27、28、31、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ID" val="custom0_3*i*5"/>
  <p:tag name="KSO_WM_TEMPLATE_CATEGORY" val="custom"/>
  <p:tag name="KSO_WM_TEMPLATE_INDEX" val="0"/>
  <p:tag name="KSO_WM_UNIT_LAYERLEVEL" val="1"/>
  <p:tag name="KSO_WM_TAG_VERSION" val="1.0"/>
  <p:tag name="KSO_WM_BEAUTIFY_FLAG" val="#wm#"/>
  <p:tag name="KSO_WM_UNIT_TYPE" val="i"/>
  <p:tag name="KSO_WM_UNIT_INDEX" val="5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ID" val="custom0_3*i*5"/>
  <p:tag name="KSO_WM_TEMPLATE_CATEGORY" val="custom"/>
  <p:tag name="KSO_WM_TEMPLATE_INDEX" val="0"/>
  <p:tag name="KSO_WM_UNIT_LAYERLEVEL" val="1"/>
  <p:tag name="KSO_WM_TAG_VERSION" val="1.0"/>
  <p:tag name="KSO_WM_BEAUTIFY_FLAG" val="#wm#"/>
  <p:tag name="KSO_WM_UNIT_TYPE" val="i"/>
  <p:tag name="KSO_WM_UNIT_INDEX" val="5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ID" val="custom0_3*i*5"/>
  <p:tag name="KSO_WM_TEMPLATE_CATEGORY" val="custom"/>
  <p:tag name="KSO_WM_TEMPLATE_INDEX" val="0"/>
  <p:tag name="KSO_WM_UNIT_LAYERLEVEL" val="1"/>
  <p:tag name="KSO_WM_TAG_VERSION" val="1.0"/>
  <p:tag name="KSO_WM_BEAUTIFY_FLAG" val="#wm#"/>
  <p:tag name="KSO_WM_UNIT_TYPE" val="i"/>
  <p:tag name="KSO_WM_UNIT_INDEX" val="5"/>
</p:tagLst>
</file>

<file path=ppt/tags/tag5.xml><?xml version="1.0" encoding="utf-8"?>
<p:tagLst xmlns:p="http://schemas.openxmlformats.org/presentationml/2006/main">
  <p:tag name="KSO_WM_TEMPLATE_CATEGORY" val="custom"/>
  <p:tag name="KSO_WM_TEMPLATE_INDEX" val="0"/>
  <p:tag name="KSO_WM_TAG_VERSION" val="1.0"/>
  <p:tag name="KSO_WM_BEAUTIFY_FLAG" val="#wm#"/>
  <p:tag name="KSO_WM_UNIT_LAYERLEVEL" val="1_1"/>
  <p:tag name="KSO_WM_UNIT_DIAGRAM_CONTRAST_TITLE_CNT" val="6"/>
  <p:tag name="KSO_WM_UNIT_DIAGRAM_DIMENSION_TITLE_CNT" val="2"/>
  <p:tag name="KSO_WM_UNIT_ID" val="custom0_10*r_i*1_28"/>
  <p:tag name="KSO_WM_UNIT_LINE_FORE_SCHEMECOLOR_INDEX" val="10"/>
  <p:tag name="KSO_WM_UNIT_LINE_FILL_TYPE" val="2"/>
  <p:tag name="KSO_WM_UNIT_TEXT_FILL_FORE_SCHEMECOLOR_INDEX" val="13"/>
  <p:tag name="KSO_WM_UNIT_TEXT_FILL_TYPE" val="1"/>
  <p:tag name="KSO_WM_UNIT_USESOURCEFORMAT_APPLY" val="1"/>
  <p:tag name="KSO_WM_UNIT_HIGHLIGHT" val="0"/>
  <p:tag name="KSO_WM_UNIT_COMPATIBLE" val="0"/>
  <p:tag name="KSO_WM_DIAGRAM_GROUP_CODE" val="l1r1-1"/>
  <p:tag name="KSO_WM_UNIT_TYPE" val="r_i"/>
  <p:tag name="KSO_WM_UNIT_INDEX" val="1_28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ID" val="custom0_3*i*5"/>
  <p:tag name="KSO_WM_TEMPLATE_CATEGORY" val="custom"/>
  <p:tag name="KSO_WM_TEMPLATE_INDEX" val="0"/>
  <p:tag name="KSO_WM_UNIT_LAYERLEVEL" val="1"/>
  <p:tag name="KSO_WM_TAG_VERSION" val="1.0"/>
  <p:tag name="KSO_WM_BEAUTIFY_FLAG" val="#wm#"/>
  <p:tag name="KSO_WM_UNIT_TYPE" val="i"/>
  <p:tag name="KSO_WM_UNIT_INDEX" val="5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LAYERLEVEL" val="1_1"/>
  <p:tag name="KSO_WM_TAG_VERSION" val="1.0"/>
  <p:tag name="KSO_WM_BEAUTIFY_FLAG" val="#wm#"/>
  <p:tag name="KSO_WM_UNIT_ID" val="custom0_9*r_i*1_5"/>
  <p:tag name="KSO_WM_TEMPLATE_CATEGORY" val="custom"/>
  <p:tag name="KSO_WM_TEMPLATE_INDEX" val="0"/>
  <p:tag name="KSO_WM_UNIT_USESOURCEFORMAT_APPLY" val="0"/>
  <p:tag name="KSO_WM_DIAGRAM_GROUP_CODE" val="r1-1"/>
  <p:tag name="KSO_WM_UNIT_TYPE" val="r_i"/>
  <p:tag name="KSO_WM_UNIT_INDEX" val="1_5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ID" val="custom0_3*i*5"/>
  <p:tag name="KSO_WM_TEMPLATE_CATEGORY" val="custom"/>
  <p:tag name="KSO_WM_TEMPLATE_INDEX" val="0"/>
  <p:tag name="KSO_WM_UNIT_LAYERLEVEL" val="1"/>
  <p:tag name="KSO_WM_TAG_VERSION" val="1.0"/>
  <p:tag name="KSO_WM_BEAUTIFY_FLAG" val="#wm#"/>
  <p:tag name="KSO_WM_UNIT_TYPE" val="i"/>
  <p:tag name="KSO_WM_UNIT_INDEX" val="5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ID" val="custom0_3*i*5"/>
  <p:tag name="KSO_WM_TEMPLATE_CATEGORY" val="custom"/>
  <p:tag name="KSO_WM_TEMPLATE_INDEX" val="0"/>
  <p:tag name="KSO_WM_UNIT_LAYERLEVEL" val="1"/>
  <p:tag name="KSO_WM_TAG_VERSION" val="1.0"/>
  <p:tag name="KSO_WM_BEAUTIFY_FLAG" val="#wm#"/>
  <p:tag name="KSO_WM_UNIT_TYPE" val="i"/>
  <p:tag name="KSO_WM_UNIT_INDEX" val="5"/>
</p:tagLst>
</file>

<file path=ppt/theme/theme1.xml><?xml version="1.0" encoding="utf-8"?>
<a:theme xmlns:a="http://schemas.openxmlformats.org/drawingml/2006/main" name="project intro">
  <a:themeElements>
    <a:clrScheme name="富察皇后">
      <a:dk1>
        <a:srgbClr val="000000"/>
      </a:dk1>
      <a:lt1>
        <a:srgbClr val="FFFFFF"/>
      </a:lt1>
      <a:dk2>
        <a:srgbClr val="364048"/>
      </a:dk2>
      <a:lt2>
        <a:srgbClr val="F0F0F0"/>
      </a:lt2>
      <a:accent1>
        <a:srgbClr val="8F7046"/>
      </a:accent1>
      <a:accent2>
        <a:srgbClr val="C8AF92"/>
      </a:accent2>
      <a:accent3>
        <a:srgbClr val="C6BCB2"/>
      </a:accent3>
      <a:accent4>
        <a:srgbClr val="D7C9BC"/>
      </a:accent4>
      <a:accent5>
        <a:srgbClr val="364148"/>
      </a:accent5>
      <a:accent6>
        <a:srgbClr val="907046"/>
      </a:accent6>
      <a:hlink>
        <a:srgbClr val="D7C9BC"/>
      </a:hlink>
      <a:folHlink>
        <a:srgbClr val="BFBFBF"/>
      </a:folHlink>
    </a:clrScheme>
    <a:fontScheme name="c5odo011">
      <a:majorFont>
        <a:latin typeface="Arial"/>
        <a:ea typeface="SimHei"/>
        <a:cs typeface=""/>
      </a:majorFont>
      <a:minorFont>
        <a:latin typeface="Arial"/>
        <a:ea typeface="Sim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318</Words>
  <Application>WPS 演示</Application>
  <PresentationFormat>宽屏</PresentationFormat>
  <Paragraphs>28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6" baseType="lpstr">
      <vt:lpstr>Arial</vt:lpstr>
      <vt:lpstr>宋体</vt:lpstr>
      <vt:lpstr>Wingdings</vt:lpstr>
      <vt:lpstr>黑体</vt:lpstr>
      <vt:lpstr>隶书</vt:lpstr>
      <vt:lpstr>微软雅黑</vt:lpstr>
      <vt:lpstr>Arial Unicode MS</vt:lpstr>
      <vt:lpstr>project intro</vt:lpstr>
      <vt:lpstr>公共任选课申请及审批操作流程</vt:lpstr>
      <vt:lpstr>教师申请流程及操作说明</vt:lpstr>
      <vt:lpstr>教师申请流程及操作说明</vt:lpstr>
      <vt:lpstr>教师申请流程及操作说明1</vt:lpstr>
      <vt:lpstr>教师申请流程及操作说明2</vt:lpstr>
      <vt:lpstr>教师申请流程及操作说明3</vt:lpstr>
      <vt:lpstr>承担单位审核开课申请1</vt:lpstr>
      <vt:lpstr>承担单位审核开课申请2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DELL</dc:creator>
  <cp:lastModifiedBy>Harry </cp:lastModifiedBy>
  <cp:revision>7</cp:revision>
  <dcterms:created xsi:type="dcterms:W3CDTF">2019-09-19T02:01:00Z</dcterms:created>
  <dcterms:modified xsi:type="dcterms:W3CDTF">2025-10-31T06:46:40Z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2052-12.1.0.23125</vt:lpwstr>
  </property>
  <property fmtid="{D5CDD505-2E9C-101B-9397-08002B2CF9AE}" pid="3" name="ICV">
    <vt:lpwstr>CA3F92B0ED3B42CE89BF17EBEA8E4E33_13</vt:lpwstr>
  </property>
</Properties>
</file>